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9" r:id="rId13"/>
    <p:sldId id="266" r:id="rId14"/>
    <p:sldId id="267" r:id="rId15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E6CC2-0EDB-4DEF-8D4F-8EF1A6294AC2}" type="datetimeFigureOut">
              <a:rPr lang="zh-CN" altLang="en-US" smtClean="0"/>
              <a:t>2020-03-25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1DD91-75CA-4294-9646-8A8A61914C1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431313" y="1156349"/>
            <a:ext cx="9260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</a:rPr>
              <a:t>智慧蚕桑 </a:t>
            </a:r>
            <a:r>
              <a:rPr lang="en-US" altLang="zh-CN" sz="3200" dirty="0">
                <a:solidFill>
                  <a:schemeClr val="bg1"/>
                </a:solidFill>
              </a:rPr>
              <a:t>· </a:t>
            </a:r>
            <a:r>
              <a:rPr lang="zh-CN" altLang="en-US" sz="3200" dirty="0">
                <a:solidFill>
                  <a:schemeClr val="bg1"/>
                </a:solidFill>
              </a:rPr>
              <a:t>桑茧丝绸一体化综合信息管理系统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457101" y="818749"/>
            <a:ext cx="43835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</a:rPr>
              <a:t>南丝路集团公司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540661" y="5857281"/>
            <a:ext cx="4103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技术支持</a:t>
            </a:r>
            <a:r>
              <a:rPr lang="en-US" altLang="zh-CN" dirty="0">
                <a:solidFill>
                  <a:schemeClr val="bg1"/>
                </a:solidFill>
              </a:rPr>
              <a:t>:</a:t>
            </a:r>
            <a:r>
              <a:rPr lang="zh-CN" altLang="en-US" dirty="0">
                <a:solidFill>
                  <a:schemeClr val="bg1"/>
                </a:solidFill>
              </a:rPr>
              <a:t>四川主干信息技术有限公司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C0F419B3-1FE7-4F9E-873E-9B87D95513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344"/>
          <a:stretch/>
        </p:blipFill>
        <p:spPr bwMode="auto">
          <a:xfrm>
            <a:off x="1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文本框 7"/>
          <p:cNvSpPr txBox="1"/>
          <p:nvPr/>
        </p:nvSpPr>
        <p:spPr>
          <a:xfrm>
            <a:off x="1431313" y="1156349"/>
            <a:ext cx="9260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</a:rPr>
              <a:t>智慧蚕桑 </a:t>
            </a:r>
            <a:r>
              <a:rPr lang="en-US" altLang="zh-CN" sz="3200" dirty="0">
                <a:solidFill>
                  <a:schemeClr val="bg1"/>
                </a:solidFill>
              </a:rPr>
              <a:t>· </a:t>
            </a:r>
            <a:r>
              <a:rPr lang="zh-CN" altLang="en-US" sz="3200" dirty="0">
                <a:solidFill>
                  <a:schemeClr val="bg1"/>
                </a:solidFill>
              </a:rPr>
              <a:t>桑茧丝绸一体化综合信息管理系统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457101" y="818749"/>
            <a:ext cx="4383579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</a:rPr>
              <a:t>珙县智溢丝绸有限责任公司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540661" y="5857281"/>
            <a:ext cx="4103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技术支持</a:t>
            </a:r>
            <a:r>
              <a:rPr lang="en-US" altLang="zh-CN" dirty="0">
                <a:solidFill>
                  <a:schemeClr val="bg1"/>
                </a:solidFill>
              </a:rPr>
              <a:t>:</a:t>
            </a:r>
            <a:r>
              <a:rPr lang="zh-CN" altLang="en-US" dirty="0">
                <a:solidFill>
                  <a:schemeClr val="bg1"/>
                </a:solidFill>
              </a:rPr>
              <a:t>四川主干信息技术有限公司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35E2BEF-52AD-49DE-AE1B-56D6987E80C4}"/>
              </a:ext>
            </a:extLst>
          </p:cNvPr>
          <p:cNvSpPr/>
          <p:nvPr/>
        </p:nvSpPr>
        <p:spPr>
          <a:xfrm>
            <a:off x="7650773" y="2276475"/>
            <a:ext cx="3509108" cy="32289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CN" altLang="en-US" dirty="0"/>
              <a:t>注意事项</a:t>
            </a:r>
            <a:endParaRPr lang="en-US" altLang="zh-CN" sz="1600" dirty="0"/>
          </a:p>
          <a:p>
            <a:r>
              <a:rPr lang="en-US" altLang="zh-CN" sz="1600" dirty="0"/>
              <a:t>1.</a:t>
            </a:r>
            <a:r>
              <a:rPr lang="zh-CN" altLang="en-US" sz="1600" dirty="0"/>
              <a:t>专机专用，请勿安装迅雷和爱奇艺等占用性能较大的应用。</a:t>
            </a:r>
            <a:endParaRPr lang="en-US" altLang="zh-CN" sz="1600" dirty="0"/>
          </a:p>
          <a:p>
            <a:r>
              <a:rPr lang="en-US" altLang="zh-CN" sz="1600" dirty="0"/>
              <a:t>2.</a:t>
            </a:r>
            <a:r>
              <a:rPr lang="zh-CN" altLang="en-US" sz="1600" dirty="0"/>
              <a:t>请勿在网上随意下载与系统无关的软件。</a:t>
            </a:r>
            <a:endParaRPr lang="en-US" altLang="zh-CN" sz="1600" dirty="0"/>
          </a:p>
          <a:p>
            <a:r>
              <a:rPr lang="en-US" altLang="zh-CN" sz="1600" dirty="0"/>
              <a:t>3.</a:t>
            </a:r>
            <a:r>
              <a:rPr lang="zh-CN" altLang="en-US" sz="1600" dirty="0"/>
              <a:t>系统登录不上首先检查网络连接问题，再在微信运维群中反馈，紧急情况直接联系工程师。</a:t>
            </a:r>
            <a:endParaRPr lang="en-US" altLang="zh-CN" sz="1600" dirty="0"/>
          </a:p>
          <a:p>
            <a:endParaRPr lang="en-US" altLang="zh-CN" dirty="0"/>
          </a:p>
          <a:p>
            <a:r>
              <a:rPr lang="zh-CN" altLang="en-US" dirty="0"/>
              <a:t>技术支持电话</a:t>
            </a:r>
            <a:r>
              <a:rPr lang="en-US" altLang="zh-CN" dirty="0"/>
              <a:t>:</a:t>
            </a:r>
          </a:p>
          <a:p>
            <a:r>
              <a:rPr lang="zh-CN" altLang="en-US" sz="1600" dirty="0"/>
              <a:t>服务部：</a:t>
            </a:r>
            <a:r>
              <a:rPr lang="en-US" altLang="zh-CN" sz="1600" dirty="0"/>
              <a:t>02887676865</a:t>
            </a:r>
          </a:p>
          <a:p>
            <a:r>
              <a:rPr lang="zh-CN" altLang="en-US" sz="1600" dirty="0"/>
              <a:t>张    建：</a:t>
            </a:r>
            <a:r>
              <a:rPr lang="en-US" altLang="zh-CN" sz="1600" dirty="0"/>
              <a:t>15398380348</a:t>
            </a:r>
            <a:endParaRPr lang="zh-CN" altLang="en-US" sz="1600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B316A260-A8EF-485C-98BA-5913D43344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966" y="2791966"/>
            <a:ext cx="1274067" cy="127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456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C0F419B3-1FE7-4F9E-873E-9B87D95513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344"/>
          <a:stretch/>
        </p:blipFill>
        <p:spPr bwMode="auto">
          <a:xfrm>
            <a:off x="1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文本框 7"/>
          <p:cNvSpPr txBox="1"/>
          <p:nvPr/>
        </p:nvSpPr>
        <p:spPr>
          <a:xfrm>
            <a:off x="1431313" y="1156349"/>
            <a:ext cx="9260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</a:rPr>
              <a:t>智慧蚕桑 </a:t>
            </a:r>
            <a:r>
              <a:rPr lang="en-US" altLang="zh-CN" sz="3200" dirty="0">
                <a:solidFill>
                  <a:schemeClr val="bg1"/>
                </a:solidFill>
              </a:rPr>
              <a:t>· </a:t>
            </a:r>
            <a:r>
              <a:rPr lang="zh-CN" altLang="en-US" sz="3200" dirty="0">
                <a:solidFill>
                  <a:schemeClr val="bg1"/>
                </a:solidFill>
              </a:rPr>
              <a:t>桑茧丝绸一体化综合信息管理系统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457101" y="818749"/>
            <a:ext cx="4383579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</a:rPr>
              <a:t>盐边县天成丝绸有限责任公司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540661" y="5857281"/>
            <a:ext cx="4103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技术支持</a:t>
            </a:r>
            <a:r>
              <a:rPr lang="en-US" altLang="zh-CN" dirty="0">
                <a:solidFill>
                  <a:schemeClr val="bg1"/>
                </a:solidFill>
              </a:rPr>
              <a:t>:</a:t>
            </a:r>
            <a:r>
              <a:rPr lang="zh-CN" altLang="en-US" dirty="0">
                <a:solidFill>
                  <a:schemeClr val="bg1"/>
                </a:solidFill>
              </a:rPr>
              <a:t>四川主干信息技术有限公司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35E2BEF-52AD-49DE-AE1B-56D6987E80C4}"/>
              </a:ext>
            </a:extLst>
          </p:cNvPr>
          <p:cNvSpPr/>
          <p:nvPr/>
        </p:nvSpPr>
        <p:spPr>
          <a:xfrm>
            <a:off x="7650773" y="2276475"/>
            <a:ext cx="3509108" cy="32289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CN" altLang="en-US" dirty="0"/>
              <a:t>注意事项</a:t>
            </a:r>
            <a:endParaRPr lang="en-US" altLang="zh-CN" sz="1600" dirty="0"/>
          </a:p>
          <a:p>
            <a:r>
              <a:rPr lang="en-US" altLang="zh-CN" sz="1600" dirty="0"/>
              <a:t>1.</a:t>
            </a:r>
            <a:r>
              <a:rPr lang="zh-CN" altLang="en-US" sz="1600" dirty="0"/>
              <a:t>专机专用，请勿安装迅雷和爱奇艺等占用性能较大的应用。</a:t>
            </a:r>
            <a:endParaRPr lang="en-US" altLang="zh-CN" sz="1600" dirty="0"/>
          </a:p>
          <a:p>
            <a:r>
              <a:rPr lang="en-US" altLang="zh-CN" sz="1600" dirty="0"/>
              <a:t>2.</a:t>
            </a:r>
            <a:r>
              <a:rPr lang="zh-CN" altLang="en-US" sz="1600" dirty="0"/>
              <a:t>请勿在网上随意下载与系统无关的软件。</a:t>
            </a:r>
            <a:endParaRPr lang="en-US" altLang="zh-CN" sz="1600" dirty="0"/>
          </a:p>
          <a:p>
            <a:r>
              <a:rPr lang="en-US" altLang="zh-CN" sz="1600" dirty="0"/>
              <a:t>3.</a:t>
            </a:r>
            <a:r>
              <a:rPr lang="zh-CN" altLang="en-US" sz="1600" dirty="0"/>
              <a:t>系统登录不上首先检查网络连接问题，再在微信运维群中反馈，紧急情况直接联系工程师。</a:t>
            </a:r>
            <a:endParaRPr lang="en-US" altLang="zh-CN" sz="1600" dirty="0"/>
          </a:p>
          <a:p>
            <a:endParaRPr lang="en-US" altLang="zh-CN" dirty="0"/>
          </a:p>
          <a:p>
            <a:r>
              <a:rPr lang="zh-CN" altLang="en-US" dirty="0"/>
              <a:t>技术支持电话</a:t>
            </a:r>
            <a:r>
              <a:rPr lang="en-US" altLang="zh-CN" dirty="0"/>
              <a:t>:</a:t>
            </a:r>
          </a:p>
          <a:p>
            <a:r>
              <a:rPr lang="zh-CN" altLang="en-US" sz="1600" dirty="0"/>
              <a:t>服务部：</a:t>
            </a:r>
            <a:r>
              <a:rPr lang="en-US" altLang="zh-CN" sz="1600" dirty="0"/>
              <a:t>02887676865</a:t>
            </a:r>
          </a:p>
          <a:p>
            <a:r>
              <a:rPr lang="zh-CN" altLang="en-US" sz="1600" dirty="0"/>
              <a:t>张    建：</a:t>
            </a:r>
            <a:r>
              <a:rPr lang="en-US" altLang="zh-CN" sz="1600" dirty="0"/>
              <a:t>15398380348</a:t>
            </a:r>
            <a:endParaRPr lang="zh-CN" altLang="en-US" sz="1600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B316A260-A8EF-485C-98BA-5913D43344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966" y="2791966"/>
            <a:ext cx="1274067" cy="127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658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8E875B38-4EAD-40D7-AB3C-5BCB27DF07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文本框 7"/>
          <p:cNvSpPr txBox="1"/>
          <p:nvPr/>
        </p:nvSpPr>
        <p:spPr>
          <a:xfrm>
            <a:off x="1431313" y="1156349"/>
            <a:ext cx="9260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</a:rPr>
              <a:t>智慧蚕桑 </a:t>
            </a:r>
            <a:r>
              <a:rPr lang="en-US" altLang="zh-CN" sz="3200" dirty="0">
                <a:solidFill>
                  <a:schemeClr val="bg1"/>
                </a:solidFill>
              </a:rPr>
              <a:t>· </a:t>
            </a:r>
            <a:r>
              <a:rPr lang="zh-CN" altLang="en-US" sz="3200" dirty="0">
                <a:solidFill>
                  <a:schemeClr val="bg1"/>
                </a:solidFill>
              </a:rPr>
              <a:t>桑茧丝绸一体化综合信息管理系统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457101" y="818749"/>
            <a:ext cx="4383579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</a:rPr>
              <a:t>珙县智溢丝绸有限责任公司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540661" y="5857281"/>
            <a:ext cx="4103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技术支持</a:t>
            </a:r>
            <a:r>
              <a:rPr lang="en-US" altLang="zh-CN" dirty="0">
                <a:solidFill>
                  <a:schemeClr val="bg1"/>
                </a:solidFill>
              </a:rPr>
              <a:t>:</a:t>
            </a:r>
            <a:r>
              <a:rPr lang="zh-CN" altLang="en-US" dirty="0">
                <a:solidFill>
                  <a:schemeClr val="bg1"/>
                </a:solidFill>
              </a:rPr>
              <a:t>四川主干信息技术有限公司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35E2BEF-52AD-49DE-AE1B-56D6987E80C4}"/>
              </a:ext>
            </a:extLst>
          </p:cNvPr>
          <p:cNvSpPr/>
          <p:nvPr/>
        </p:nvSpPr>
        <p:spPr>
          <a:xfrm>
            <a:off x="7650773" y="2276475"/>
            <a:ext cx="3509108" cy="32289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CN" altLang="en-US" dirty="0"/>
              <a:t>注意事项</a:t>
            </a:r>
            <a:endParaRPr lang="en-US" altLang="zh-CN" sz="1600" dirty="0"/>
          </a:p>
          <a:p>
            <a:r>
              <a:rPr lang="en-US" altLang="zh-CN" sz="1600" dirty="0"/>
              <a:t>1.</a:t>
            </a:r>
            <a:r>
              <a:rPr lang="zh-CN" altLang="en-US" sz="1600" dirty="0"/>
              <a:t>专机专用，请勿安装迅雷和爱奇艺等占用性能较大的应用。</a:t>
            </a:r>
            <a:endParaRPr lang="en-US" altLang="zh-CN" sz="1600" dirty="0"/>
          </a:p>
          <a:p>
            <a:r>
              <a:rPr lang="en-US" altLang="zh-CN" sz="1600" dirty="0"/>
              <a:t>2.</a:t>
            </a:r>
            <a:r>
              <a:rPr lang="zh-CN" altLang="en-US" sz="1600" dirty="0"/>
              <a:t>请勿在网上随意下载与系统无关的软件。</a:t>
            </a:r>
            <a:endParaRPr lang="en-US" altLang="zh-CN" sz="1600" dirty="0"/>
          </a:p>
          <a:p>
            <a:r>
              <a:rPr lang="en-US" altLang="zh-CN" sz="1600" dirty="0"/>
              <a:t>3.</a:t>
            </a:r>
            <a:r>
              <a:rPr lang="zh-CN" altLang="en-US" sz="1600" dirty="0"/>
              <a:t>系统登录不上首先检查网络连接问题，再在微信运维群中反馈，紧急情况直接联系工程师。</a:t>
            </a:r>
            <a:endParaRPr lang="en-US" altLang="zh-CN" sz="1600" dirty="0"/>
          </a:p>
          <a:p>
            <a:endParaRPr lang="en-US" altLang="zh-CN" dirty="0"/>
          </a:p>
          <a:p>
            <a:r>
              <a:rPr lang="zh-CN" altLang="en-US" dirty="0"/>
              <a:t>技术支持电话</a:t>
            </a:r>
            <a:r>
              <a:rPr lang="en-US" altLang="zh-CN" dirty="0"/>
              <a:t>:</a:t>
            </a:r>
          </a:p>
          <a:p>
            <a:r>
              <a:rPr lang="zh-CN" altLang="en-US" sz="1600" dirty="0"/>
              <a:t>服务部：</a:t>
            </a:r>
            <a:r>
              <a:rPr lang="en-US" altLang="zh-CN" sz="1600" dirty="0"/>
              <a:t>02887676865</a:t>
            </a:r>
          </a:p>
          <a:p>
            <a:r>
              <a:rPr lang="zh-CN" altLang="en-US" sz="1600" dirty="0"/>
              <a:t>张    建：</a:t>
            </a:r>
            <a:r>
              <a:rPr lang="en-US" altLang="zh-CN" sz="1600" dirty="0"/>
              <a:t>15398380348</a:t>
            </a:r>
            <a:endParaRPr lang="zh-CN" altLang="en-US" sz="1600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B316A260-A8EF-485C-98BA-5913D43344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966" y="2791966"/>
            <a:ext cx="1274067" cy="127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310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DD64541A-052A-4263-93ED-949ECB78EB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278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文本框 7"/>
          <p:cNvSpPr txBox="1"/>
          <p:nvPr/>
        </p:nvSpPr>
        <p:spPr>
          <a:xfrm>
            <a:off x="1431313" y="1156349"/>
            <a:ext cx="9260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</a:rPr>
              <a:t>智慧蚕桑 </a:t>
            </a:r>
            <a:r>
              <a:rPr lang="en-US" altLang="zh-CN" sz="3200" dirty="0">
                <a:solidFill>
                  <a:schemeClr val="bg1"/>
                </a:solidFill>
              </a:rPr>
              <a:t>· </a:t>
            </a:r>
            <a:r>
              <a:rPr lang="zh-CN" altLang="en-US" sz="3200" dirty="0">
                <a:solidFill>
                  <a:schemeClr val="bg1"/>
                </a:solidFill>
              </a:rPr>
              <a:t>桑茧丝绸一体化综合信息管理系统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457101" y="818749"/>
            <a:ext cx="4383579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</a:rPr>
              <a:t>珙县智溢丝绸有限责任公司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540661" y="5857281"/>
            <a:ext cx="4103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技术支持</a:t>
            </a:r>
            <a:r>
              <a:rPr lang="en-US" altLang="zh-CN" dirty="0">
                <a:solidFill>
                  <a:schemeClr val="bg1"/>
                </a:solidFill>
              </a:rPr>
              <a:t>:</a:t>
            </a:r>
            <a:r>
              <a:rPr lang="zh-CN" altLang="en-US" dirty="0">
                <a:solidFill>
                  <a:schemeClr val="bg1"/>
                </a:solidFill>
              </a:rPr>
              <a:t>四川主干信息技术有限公司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35E2BEF-52AD-49DE-AE1B-56D6987E80C4}"/>
              </a:ext>
            </a:extLst>
          </p:cNvPr>
          <p:cNvSpPr/>
          <p:nvPr/>
        </p:nvSpPr>
        <p:spPr>
          <a:xfrm>
            <a:off x="7650773" y="2276475"/>
            <a:ext cx="3509108" cy="32289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CN" altLang="en-US" dirty="0"/>
              <a:t>注意事项</a:t>
            </a:r>
            <a:endParaRPr lang="en-US" altLang="zh-CN" sz="1600" dirty="0"/>
          </a:p>
          <a:p>
            <a:r>
              <a:rPr lang="en-US" altLang="zh-CN" sz="1600" dirty="0"/>
              <a:t>1.</a:t>
            </a:r>
            <a:r>
              <a:rPr lang="zh-CN" altLang="en-US" sz="1600" dirty="0"/>
              <a:t>专机专用，请勿安装迅雷和爱奇艺等占用性能较大的应用。</a:t>
            </a:r>
            <a:endParaRPr lang="en-US" altLang="zh-CN" sz="1600" dirty="0"/>
          </a:p>
          <a:p>
            <a:r>
              <a:rPr lang="en-US" altLang="zh-CN" sz="1600" dirty="0"/>
              <a:t>2.</a:t>
            </a:r>
            <a:r>
              <a:rPr lang="zh-CN" altLang="en-US" sz="1600" dirty="0"/>
              <a:t>请勿在网上随意下载与系统无关的软件。</a:t>
            </a:r>
            <a:endParaRPr lang="en-US" altLang="zh-CN" sz="1600" dirty="0"/>
          </a:p>
          <a:p>
            <a:r>
              <a:rPr lang="en-US" altLang="zh-CN" sz="1600" dirty="0"/>
              <a:t>3.</a:t>
            </a:r>
            <a:r>
              <a:rPr lang="zh-CN" altLang="en-US" sz="1600" dirty="0"/>
              <a:t>系统登录不上首先检查网络连接问题，再在微信运维群中反馈，紧急情况直接联系工程师。</a:t>
            </a:r>
            <a:endParaRPr lang="en-US" altLang="zh-CN" sz="1600" dirty="0"/>
          </a:p>
          <a:p>
            <a:endParaRPr lang="en-US" altLang="zh-CN" dirty="0"/>
          </a:p>
          <a:p>
            <a:r>
              <a:rPr lang="zh-CN" altLang="en-US" dirty="0"/>
              <a:t>技术支持电话</a:t>
            </a:r>
            <a:r>
              <a:rPr lang="en-US" altLang="zh-CN" dirty="0"/>
              <a:t>:</a:t>
            </a:r>
          </a:p>
          <a:p>
            <a:r>
              <a:rPr lang="zh-CN" altLang="en-US" sz="1600" dirty="0"/>
              <a:t>服务部：</a:t>
            </a:r>
            <a:r>
              <a:rPr lang="en-US" altLang="zh-CN" sz="1600" dirty="0"/>
              <a:t>02887676865</a:t>
            </a:r>
          </a:p>
          <a:p>
            <a:r>
              <a:rPr lang="zh-CN" altLang="en-US" sz="1600" dirty="0"/>
              <a:t>张    建：</a:t>
            </a:r>
            <a:r>
              <a:rPr lang="en-US" altLang="zh-CN" sz="1600" dirty="0"/>
              <a:t>15398380348</a:t>
            </a:r>
            <a:endParaRPr lang="zh-CN" altLang="en-US" sz="1600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B316A260-A8EF-485C-98BA-5913D43344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966" y="2791966"/>
            <a:ext cx="1274067" cy="127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933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431313" y="1156349"/>
            <a:ext cx="9260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</a:rPr>
              <a:t>智慧蚕桑 </a:t>
            </a:r>
            <a:r>
              <a:rPr lang="en-US" altLang="zh-CN" sz="3200" dirty="0">
                <a:solidFill>
                  <a:schemeClr val="bg1"/>
                </a:solidFill>
              </a:rPr>
              <a:t>· </a:t>
            </a:r>
            <a:r>
              <a:rPr lang="zh-CN" altLang="en-US" sz="3200" dirty="0">
                <a:solidFill>
                  <a:schemeClr val="bg1"/>
                </a:solidFill>
              </a:rPr>
              <a:t>桑茧丝绸一体化综合信息管理系统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57101" y="818749"/>
            <a:ext cx="43835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</a:rPr>
              <a:t>嘉联丝绸股份有限公司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540661" y="5857281"/>
            <a:ext cx="4103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技术支持</a:t>
            </a:r>
            <a:r>
              <a:rPr lang="en-US" altLang="zh-CN" dirty="0">
                <a:solidFill>
                  <a:schemeClr val="bg1"/>
                </a:solidFill>
              </a:rPr>
              <a:t>:</a:t>
            </a:r>
            <a:r>
              <a:rPr lang="zh-CN" altLang="en-US" dirty="0">
                <a:solidFill>
                  <a:schemeClr val="bg1"/>
                </a:solidFill>
              </a:rPr>
              <a:t>四川主干信息技术有限公司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431313" y="1156349"/>
            <a:ext cx="9260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</a:rPr>
              <a:t>智慧蚕桑 </a:t>
            </a:r>
            <a:r>
              <a:rPr lang="en-US" altLang="zh-CN" sz="3200" dirty="0">
                <a:solidFill>
                  <a:schemeClr val="bg1"/>
                </a:solidFill>
              </a:rPr>
              <a:t>· </a:t>
            </a:r>
            <a:r>
              <a:rPr lang="zh-CN" altLang="en-US" sz="3200" dirty="0">
                <a:solidFill>
                  <a:schemeClr val="bg1"/>
                </a:solidFill>
              </a:rPr>
              <a:t>桑茧丝绸一体化综合信息管理系统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457101" y="818749"/>
            <a:ext cx="43835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</a:rPr>
              <a:t>兴文石海茧丝绸有限公司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540661" y="5857281"/>
            <a:ext cx="4103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技术支持</a:t>
            </a:r>
            <a:r>
              <a:rPr lang="en-US" altLang="zh-CN" dirty="0">
                <a:solidFill>
                  <a:schemeClr val="bg1"/>
                </a:solidFill>
              </a:rPr>
              <a:t>:</a:t>
            </a:r>
            <a:r>
              <a:rPr lang="zh-CN" altLang="en-US" dirty="0">
                <a:solidFill>
                  <a:schemeClr val="bg1"/>
                </a:solidFill>
              </a:rPr>
              <a:t>四川主干信息技术有限公司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431313" y="1156349"/>
            <a:ext cx="9260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</a:rPr>
              <a:t>智慧蚕桑 </a:t>
            </a:r>
            <a:r>
              <a:rPr lang="en-US" altLang="zh-CN" sz="3200" dirty="0">
                <a:solidFill>
                  <a:schemeClr val="bg1"/>
                </a:solidFill>
              </a:rPr>
              <a:t>· </a:t>
            </a:r>
            <a:r>
              <a:rPr lang="zh-CN" altLang="en-US" sz="3200" dirty="0">
                <a:solidFill>
                  <a:schemeClr val="bg1"/>
                </a:solidFill>
              </a:rPr>
              <a:t>桑茧丝绸一体化综合信息管理系统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457101" y="818749"/>
            <a:ext cx="4383579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</a:rPr>
              <a:t>四川红旗丝绸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540661" y="5857281"/>
            <a:ext cx="4103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技术支持</a:t>
            </a:r>
            <a:r>
              <a:rPr lang="en-US" altLang="zh-CN" dirty="0">
                <a:solidFill>
                  <a:schemeClr val="bg1"/>
                </a:solidFill>
              </a:rPr>
              <a:t>:</a:t>
            </a:r>
            <a:r>
              <a:rPr lang="zh-CN" altLang="en-US" dirty="0">
                <a:solidFill>
                  <a:schemeClr val="bg1"/>
                </a:solidFill>
              </a:rPr>
              <a:t>四川主干信息技术有限公司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431313" y="1156349"/>
            <a:ext cx="9260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</a:rPr>
              <a:t>智慧蚕桑 </a:t>
            </a:r>
            <a:r>
              <a:rPr lang="en-US" altLang="zh-CN" sz="3200" dirty="0">
                <a:solidFill>
                  <a:schemeClr val="bg1"/>
                </a:solidFill>
              </a:rPr>
              <a:t>· </a:t>
            </a:r>
            <a:r>
              <a:rPr lang="zh-CN" altLang="en-US" sz="3200" dirty="0">
                <a:solidFill>
                  <a:schemeClr val="bg1"/>
                </a:solidFill>
              </a:rPr>
              <a:t>桑茧丝绸一体化综合信息管理系统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457101" y="818749"/>
            <a:ext cx="4383579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</a:rPr>
              <a:t>广东信达茧丝绸股份有限公司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540661" y="5857281"/>
            <a:ext cx="4103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技术支持</a:t>
            </a:r>
            <a:r>
              <a:rPr lang="en-US" altLang="zh-CN" dirty="0">
                <a:solidFill>
                  <a:schemeClr val="bg1"/>
                </a:solidFill>
              </a:rPr>
              <a:t>:</a:t>
            </a:r>
            <a:r>
              <a:rPr lang="zh-CN" altLang="en-US" dirty="0">
                <a:solidFill>
                  <a:schemeClr val="bg1"/>
                </a:solidFill>
              </a:rPr>
              <a:t>四川主干信息技术有限公司</a:t>
            </a:r>
          </a:p>
        </p:txBody>
      </p:sp>
    </p:spTree>
    <p:extLst>
      <p:ext uri="{BB962C8B-B14F-4D97-AF65-F5344CB8AC3E}">
        <p14:creationId xmlns:p14="http://schemas.microsoft.com/office/powerpoint/2010/main" val="3638861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431313" y="1156349"/>
            <a:ext cx="9260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</a:rPr>
              <a:t>智慧蚕桑 </a:t>
            </a:r>
            <a:r>
              <a:rPr lang="en-US" altLang="zh-CN" sz="3200" dirty="0">
                <a:solidFill>
                  <a:schemeClr val="bg1"/>
                </a:solidFill>
              </a:rPr>
              <a:t>· </a:t>
            </a:r>
            <a:r>
              <a:rPr lang="zh-CN" altLang="en-US" sz="3200" dirty="0">
                <a:solidFill>
                  <a:schemeClr val="bg1"/>
                </a:solidFill>
              </a:rPr>
              <a:t>桑茧丝绸一体化综合信息管理系统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457101" y="818749"/>
            <a:ext cx="4383579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</a:rPr>
              <a:t>四川布碧丝有机农业科技有限公司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540661" y="5857281"/>
            <a:ext cx="4103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技术支持</a:t>
            </a:r>
            <a:r>
              <a:rPr lang="en-US" altLang="zh-CN" dirty="0">
                <a:solidFill>
                  <a:schemeClr val="bg1"/>
                </a:solidFill>
              </a:rPr>
              <a:t>:</a:t>
            </a:r>
            <a:r>
              <a:rPr lang="zh-CN" altLang="en-US" dirty="0">
                <a:solidFill>
                  <a:schemeClr val="bg1"/>
                </a:solidFill>
              </a:rPr>
              <a:t>四川主干信息技术有限公司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35E2BEF-52AD-49DE-AE1B-56D6987E80C4}"/>
              </a:ext>
            </a:extLst>
          </p:cNvPr>
          <p:cNvSpPr/>
          <p:nvPr/>
        </p:nvSpPr>
        <p:spPr>
          <a:xfrm>
            <a:off x="7784123" y="2276475"/>
            <a:ext cx="3509108" cy="32289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CN" altLang="en-US" dirty="0"/>
              <a:t>注意事项</a:t>
            </a:r>
            <a:endParaRPr lang="en-US" altLang="zh-CN" sz="1600" dirty="0"/>
          </a:p>
          <a:p>
            <a:r>
              <a:rPr lang="en-US" altLang="zh-CN" sz="1600" dirty="0"/>
              <a:t>1.</a:t>
            </a:r>
            <a:r>
              <a:rPr lang="zh-CN" altLang="en-US" sz="1600" dirty="0"/>
              <a:t>专机专用，请勿安装迅雷和爱奇艺等占用性能较大的应用。</a:t>
            </a:r>
            <a:endParaRPr lang="en-US" altLang="zh-CN" sz="1600" dirty="0"/>
          </a:p>
          <a:p>
            <a:r>
              <a:rPr lang="en-US" altLang="zh-CN" sz="1600" dirty="0"/>
              <a:t>2.</a:t>
            </a:r>
            <a:r>
              <a:rPr lang="zh-CN" altLang="en-US" sz="1600" dirty="0"/>
              <a:t>请勿在网上随意下载与系统无关的软件。</a:t>
            </a:r>
            <a:endParaRPr lang="en-US" altLang="zh-CN" sz="1600" dirty="0"/>
          </a:p>
          <a:p>
            <a:r>
              <a:rPr lang="en-US" altLang="zh-CN" sz="1600" dirty="0"/>
              <a:t>3.</a:t>
            </a:r>
            <a:r>
              <a:rPr lang="zh-CN" altLang="en-US" sz="1600" dirty="0"/>
              <a:t>系统登录不上首先检查网络连接问题，再在微信运维群中反馈，紧急情况直接联系工程师。</a:t>
            </a:r>
            <a:endParaRPr lang="en-US" altLang="zh-CN" sz="1600" dirty="0"/>
          </a:p>
          <a:p>
            <a:endParaRPr lang="en-US" altLang="zh-CN" dirty="0"/>
          </a:p>
          <a:p>
            <a:r>
              <a:rPr lang="zh-CN" altLang="en-US" dirty="0"/>
              <a:t>技术支持电话</a:t>
            </a:r>
            <a:r>
              <a:rPr lang="en-US" altLang="zh-CN" dirty="0"/>
              <a:t>:</a:t>
            </a:r>
          </a:p>
          <a:p>
            <a:r>
              <a:rPr lang="zh-CN" altLang="en-US" sz="1600" dirty="0"/>
              <a:t>服务部：</a:t>
            </a:r>
            <a:r>
              <a:rPr lang="en-US" altLang="zh-CN" sz="1600" dirty="0"/>
              <a:t>02887676865</a:t>
            </a:r>
          </a:p>
          <a:p>
            <a:r>
              <a:rPr lang="zh-CN" altLang="en-US" sz="1600" dirty="0"/>
              <a:t>张    建：</a:t>
            </a:r>
            <a:r>
              <a:rPr lang="en-US" altLang="zh-CN" sz="1600" dirty="0"/>
              <a:t>15398380348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840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431313" y="1156349"/>
            <a:ext cx="9260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</a:rPr>
              <a:t>智慧蚕桑 </a:t>
            </a:r>
            <a:r>
              <a:rPr lang="en-US" altLang="zh-CN" sz="3200" dirty="0">
                <a:solidFill>
                  <a:schemeClr val="bg1"/>
                </a:solidFill>
              </a:rPr>
              <a:t>· </a:t>
            </a:r>
            <a:r>
              <a:rPr lang="zh-CN" altLang="en-US" sz="3200" dirty="0">
                <a:solidFill>
                  <a:schemeClr val="bg1"/>
                </a:solidFill>
              </a:rPr>
              <a:t>桑茧丝绸一体化综合信息管理系统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457101" y="818749"/>
            <a:ext cx="4383579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</a:rPr>
              <a:t>四川新丝路茧丝绸有限公司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540661" y="5857281"/>
            <a:ext cx="4103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技术支持</a:t>
            </a:r>
            <a:r>
              <a:rPr lang="en-US" altLang="zh-CN" dirty="0">
                <a:solidFill>
                  <a:schemeClr val="bg1"/>
                </a:solidFill>
              </a:rPr>
              <a:t>:</a:t>
            </a:r>
            <a:r>
              <a:rPr lang="zh-CN" altLang="en-US" dirty="0">
                <a:solidFill>
                  <a:schemeClr val="bg1"/>
                </a:solidFill>
              </a:rPr>
              <a:t>四川主干信息技术有限公司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35E2BEF-52AD-49DE-AE1B-56D6987E80C4}"/>
              </a:ext>
            </a:extLst>
          </p:cNvPr>
          <p:cNvSpPr/>
          <p:nvPr/>
        </p:nvSpPr>
        <p:spPr>
          <a:xfrm>
            <a:off x="7784123" y="2276475"/>
            <a:ext cx="3509108" cy="32289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CN" altLang="en-US" dirty="0"/>
              <a:t>注意事项</a:t>
            </a:r>
            <a:endParaRPr lang="en-US" altLang="zh-CN" sz="1600" dirty="0"/>
          </a:p>
          <a:p>
            <a:r>
              <a:rPr lang="en-US" altLang="zh-CN" sz="1600" dirty="0"/>
              <a:t>1.</a:t>
            </a:r>
            <a:r>
              <a:rPr lang="zh-CN" altLang="en-US" sz="1600" dirty="0"/>
              <a:t>专机专用，请勿安装迅雷和爱奇艺等占用性能较大的应用。</a:t>
            </a:r>
            <a:endParaRPr lang="en-US" altLang="zh-CN" sz="1600" dirty="0"/>
          </a:p>
          <a:p>
            <a:r>
              <a:rPr lang="en-US" altLang="zh-CN" sz="1600" dirty="0"/>
              <a:t>2.</a:t>
            </a:r>
            <a:r>
              <a:rPr lang="zh-CN" altLang="en-US" sz="1600" dirty="0"/>
              <a:t>请勿在网上随意下载与系统无关的软件。</a:t>
            </a:r>
            <a:endParaRPr lang="en-US" altLang="zh-CN" sz="1600" dirty="0"/>
          </a:p>
          <a:p>
            <a:r>
              <a:rPr lang="en-US" altLang="zh-CN" sz="1600" dirty="0"/>
              <a:t>3.</a:t>
            </a:r>
            <a:r>
              <a:rPr lang="zh-CN" altLang="en-US" sz="1600" dirty="0"/>
              <a:t>系统登录不上首先检查网络连接问题，再在微信运维群中反馈，紧急情况直接联系工程师。</a:t>
            </a:r>
            <a:endParaRPr lang="en-US" altLang="zh-CN" sz="1600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技术支持电话</a:t>
            </a:r>
            <a:r>
              <a:rPr lang="en-US" altLang="zh-CN" dirty="0"/>
              <a:t>:</a:t>
            </a:r>
          </a:p>
          <a:p>
            <a:r>
              <a:rPr lang="zh-CN" altLang="en-US" sz="1600" dirty="0"/>
              <a:t>服务部：</a:t>
            </a:r>
            <a:r>
              <a:rPr lang="en-US" altLang="zh-CN" sz="1600" dirty="0"/>
              <a:t>02887676865</a:t>
            </a:r>
          </a:p>
        </p:txBody>
      </p:sp>
    </p:spTree>
    <p:extLst>
      <p:ext uri="{BB962C8B-B14F-4D97-AF65-F5344CB8AC3E}">
        <p14:creationId xmlns:p14="http://schemas.microsoft.com/office/powerpoint/2010/main" val="736047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431313" y="1156349"/>
            <a:ext cx="9260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</a:rPr>
              <a:t>智慧蚕桑 </a:t>
            </a:r>
            <a:r>
              <a:rPr lang="en-US" altLang="zh-CN" sz="3200" dirty="0">
                <a:solidFill>
                  <a:schemeClr val="bg1"/>
                </a:solidFill>
              </a:rPr>
              <a:t>· </a:t>
            </a:r>
            <a:r>
              <a:rPr lang="zh-CN" altLang="en-US" sz="3200" dirty="0">
                <a:solidFill>
                  <a:schemeClr val="bg1"/>
                </a:solidFill>
              </a:rPr>
              <a:t>桑茧丝绸一体化综合信息管理系统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457101" y="818749"/>
            <a:ext cx="43835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</a:rPr>
              <a:t>四川主干信息技术有限公司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540661" y="5857281"/>
            <a:ext cx="4103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技术支持</a:t>
            </a:r>
            <a:r>
              <a:rPr lang="en-US" altLang="zh-CN" dirty="0">
                <a:solidFill>
                  <a:schemeClr val="bg1"/>
                </a:solidFill>
              </a:rPr>
              <a:t>:</a:t>
            </a:r>
            <a:r>
              <a:rPr lang="zh-CN" altLang="en-US" dirty="0">
                <a:solidFill>
                  <a:schemeClr val="bg1"/>
                </a:solidFill>
              </a:rPr>
              <a:t>四川主干信息技术有限公司</a:t>
            </a:r>
          </a:p>
        </p:txBody>
      </p:sp>
    </p:spTree>
    <p:extLst>
      <p:ext uri="{BB962C8B-B14F-4D97-AF65-F5344CB8AC3E}">
        <p14:creationId xmlns:p14="http://schemas.microsoft.com/office/powerpoint/2010/main" val="3136889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C0F419B3-1FE7-4F9E-873E-9B87D9551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文本框 7"/>
          <p:cNvSpPr txBox="1"/>
          <p:nvPr/>
        </p:nvSpPr>
        <p:spPr>
          <a:xfrm>
            <a:off x="1431313" y="1156349"/>
            <a:ext cx="9260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</a:rPr>
              <a:t>智慧蚕桑 </a:t>
            </a:r>
            <a:r>
              <a:rPr lang="en-US" altLang="zh-CN" sz="3200" dirty="0">
                <a:solidFill>
                  <a:schemeClr val="bg1"/>
                </a:solidFill>
              </a:rPr>
              <a:t>· </a:t>
            </a:r>
            <a:r>
              <a:rPr lang="zh-CN" altLang="en-US" sz="3200" dirty="0">
                <a:solidFill>
                  <a:schemeClr val="bg1"/>
                </a:solidFill>
              </a:rPr>
              <a:t>桑茧丝绸一体化综合信息管理系统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457101" y="818749"/>
            <a:ext cx="4383579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</a:rPr>
              <a:t>珙县智溢丝绸有限责任公司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540661" y="5857281"/>
            <a:ext cx="4103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技术支持</a:t>
            </a:r>
            <a:r>
              <a:rPr lang="en-US" altLang="zh-CN" dirty="0">
                <a:solidFill>
                  <a:schemeClr val="bg1"/>
                </a:solidFill>
              </a:rPr>
              <a:t>:</a:t>
            </a:r>
            <a:r>
              <a:rPr lang="zh-CN" altLang="en-US" dirty="0">
                <a:solidFill>
                  <a:schemeClr val="bg1"/>
                </a:solidFill>
              </a:rPr>
              <a:t>四川主干信息技术有限公司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35E2BEF-52AD-49DE-AE1B-56D6987E80C4}"/>
              </a:ext>
            </a:extLst>
          </p:cNvPr>
          <p:cNvSpPr/>
          <p:nvPr/>
        </p:nvSpPr>
        <p:spPr>
          <a:xfrm>
            <a:off x="7650773" y="2276475"/>
            <a:ext cx="3509108" cy="32289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CN" altLang="en-US" dirty="0"/>
              <a:t>注意事项</a:t>
            </a:r>
            <a:endParaRPr lang="en-US" altLang="zh-CN" sz="1600" dirty="0"/>
          </a:p>
          <a:p>
            <a:r>
              <a:rPr lang="en-US" altLang="zh-CN" sz="1600" dirty="0"/>
              <a:t>1.</a:t>
            </a:r>
            <a:r>
              <a:rPr lang="zh-CN" altLang="en-US" sz="1600" dirty="0"/>
              <a:t>专机专用，请勿安装迅雷和爱奇艺等占用性能较大的应用。</a:t>
            </a:r>
            <a:endParaRPr lang="en-US" altLang="zh-CN" sz="1600" dirty="0"/>
          </a:p>
          <a:p>
            <a:r>
              <a:rPr lang="en-US" altLang="zh-CN" sz="1600" dirty="0"/>
              <a:t>2.</a:t>
            </a:r>
            <a:r>
              <a:rPr lang="zh-CN" altLang="en-US" sz="1600" dirty="0"/>
              <a:t>请勿在网上随意下载与系统无关的软件。</a:t>
            </a:r>
            <a:endParaRPr lang="en-US" altLang="zh-CN" sz="1600" dirty="0"/>
          </a:p>
          <a:p>
            <a:r>
              <a:rPr lang="en-US" altLang="zh-CN" sz="1600" dirty="0"/>
              <a:t>3.</a:t>
            </a:r>
            <a:r>
              <a:rPr lang="zh-CN" altLang="en-US" sz="1600" dirty="0"/>
              <a:t>系统登录不上首先检查网络连接问题，再在微信运维群中反馈，紧急情况直接联系工程师。</a:t>
            </a:r>
            <a:endParaRPr lang="en-US" altLang="zh-CN" sz="1600" dirty="0"/>
          </a:p>
          <a:p>
            <a:endParaRPr lang="en-US" altLang="zh-CN" dirty="0"/>
          </a:p>
          <a:p>
            <a:r>
              <a:rPr lang="zh-CN" altLang="en-US" dirty="0"/>
              <a:t>技术支持电话</a:t>
            </a:r>
            <a:r>
              <a:rPr lang="en-US" altLang="zh-CN" dirty="0"/>
              <a:t>:</a:t>
            </a:r>
          </a:p>
          <a:p>
            <a:r>
              <a:rPr lang="zh-CN" altLang="en-US" sz="1600" dirty="0"/>
              <a:t>服务部：</a:t>
            </a:r>
            <a:r>
              <a:rPr lang="en-US" altLang="zh-CN" sz="1600" dirty="0"/>
              <a:t>02887676865</a:t>
            </a:r>
          </a:p>
          <a:p>
            <a:r>
              <a:rPr lang="zh-CN" altLang="en-US" sz="1600" dirty="0"/>
              <a:t>张    建：</a:t>
            </a:r>
            <a:r>
              <a:rPr lang="en-US" altLang="zh-CN" sz="1600" dirty="0"/>
              <a:t>15398380348</a:t>
            </a:r>
            <a:endParaRPr lang="zh-CN" altLang="en-US" sz="1600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B316A260-A8EF-485C-98BA-5913D43344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966" y="2791966"/>
            <a:ext cx="1274067" cy="127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6453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7b622c7d-359d-4540-821c-3fa79b8b99ac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803</Words>
  <Application>Microsoft Office PowerPoint</Application>
  <PresentationFormat>宽屏</PresentationFormat>
  <Paragraphs>95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13</vt:i4>
      </vt:variant>
    </vt:vector>
  </HeadingPairs>
  <TitlesOfParts>
    <vt:vector size="18" baseType="lpstr">
      <vt:lpstr>等线</vt:lpstr>
      <vt:lpstr>等线 Light</vt:lpstr>
      <vt:lpstr>Arial</vt:lpstr>
      <vt:lpstr>Office 主题​​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范 鸿才</dc:creator>
  <cp:lastModifiedBy>范 鸿才</cp:lastModifiedBy>
  <cp:revision>27</cp:revision>
  <dcterms:created xsi:type="dcterms:W3CDTF">2018-09-06T07:44:00Z</dcterms:created>
  <dcterms:modified xsi:type="dcterms:W3CDTF">2020-03-25T10:11:18Z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2052-11.1.0.8527</vt:lpwstr>
  </property>
</Properties>
</file>